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D8B63-13FA-4F46-9ED5-077299B0AF9F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1A1C8-99F9-40BA-A3EA-8497763EAF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8897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1A1C8-99F9-40BA-A3EA-8497763EAF96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460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645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455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892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039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419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911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3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50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266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320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356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A7718-1A81-4CD7-B4CA-624CFA661B18}" type="datetimeFigureOut">
              <a:rPr lang="es-CO" smtClean="0"/>
              <a:t>30/05/2013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F1D74-24B6-43D7-834C-74CEC45F24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873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ara sonriente"/>
          <p:cNvSpPr/>
          <p:nvPr/>
        </p:nvSpPr>
        <p:spPr>
          <a:xfrm>
            <a:off x="755576" y="1844824"/>
            <a:ext cx="576064" cy="57606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" name="5 Conector recto"/>
          <p:cNvCxnSpPr>
            <a:stCxn id="4" idx="4"/>
          </p:cNvCxnSpPr>
          <p:nvPr/>
        </p:nvCxnSpPr>
        <p:spPr>
          <a:xfrm>
            <a:off x="1043608" y="2420888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1043608" y="2852936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611560" y="2852936"/>
            <a:ext cx="43204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H="1">
            <a:off x="755576" y="4149080"/>
            <a:ext cx="28803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1043608" y="4149080"/>
            <a:ext cx="432048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2195736" y="404665"/>
            <a:ext cx="4392488" cy="6048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Rectángulo"/>
          <p:cNvSpPr/>
          <p:nvPr/>
        </p:nvSpPr>
        <p:spPr>
          <a:xfrm>
            <a:off x="7020272" y="980728"/>
            <a:ext cx="194421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DOCUMENTACION</a:t>
            </a:r>
          </a:p>
          <a:p>
            <a:pPr algn="ctr"/>
            <a:r>
              <a:rPr lang="es-CO" dirty="0" smtClean="0"/>
              <a:t>CLIENTE</a:t>
            </a:r>
            <a:endParaRPr lang="es-CO" dirty="0"/>
          </a:p>
        </p:txBody>
      </p:sp>
      <p:sp>
        <p:nvSpPr>
          <p:cNvPr id="18" name="17 Rectángulo"/>
          <p:cNvSpPr/>
          <p:nvPr/>
        </p:nvSpPr>
        <p:spPr>
          <a:xfrm>
            <a:off x="7164288" y="4149080"/>
            <a:ext cx="144016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ABOGADO</a:t>
            </a:r>
            <a:endParaRPr lang="es-CO" dirty="0"/>
          </a:p>
        </p:txBody>
      </p:sp>
      <p:sp>
        <p:nvSpPr>
          <p:cNvPr id="19" name="18 Rectángulo"/>
          <p:cNvSpPr/>
          <p:nvPr/>
        </p:nvSpPr>
        <p:spPr>
          <a:xfrm>
            <a:off x="2195736" y="404665"/>
            <a:ext cx="43924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DPTO AUXILIAR JURIDICO</a:t>
            </a:r>
            <a:endParaRPr lang="es-CO" dirty="0"/>
          </a:p>
        </p:txBody>
      </p:sp>
      <p:sp>
        <p:nvSpPr>
          <p:cNvPr id="20" name="19 Elipse"/>
          <p:cNvSpPr/>
          <p:nvPr/>
        </p:nvSpPr>
        <p:spPr>
          <a:xfrm>
            <a:off x="3327072" y="1124744"/>
            <a:ext cx="2541071" cy="57606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Recibir Documentación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3527884" y="1844824"/>
            <a:ext cx="2052228" cy="57856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1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Revisar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3545886" y="3068960"/>
            <a:ext cx="1908212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ACEPTAR SOLICITUD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3459713" y="3861048"/>
            <a:ext cx="1994385" cy="648072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tx1"/>
                </a:solidFill>
              </a:rPr>
              <a:t>CONFIRMAR ABOGADO</a:t>
            </a:r>
            <a:endParaRPr lang="es-CO" sz="1400" b="1" dirty="0">
              <a:solidFill>
                <a:schemeClr val="tx1"/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3505859" y="4637957"/>
            <a:ext cx="2016224" cy="648072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tx1"/>
                </a:solidFill>
              </a:rPr>
              <a:t>ASIGNAR ABOGADO</a:t>
            </a:r>
            <a:endParaRPr lang="es-CO" sz="1400" b="1" dirty="0">
              <a:solidFill>
                <a:schemeClr val="tx1"/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3570877" y="5373216"/>
            <a:ext cx="1886187" cy="654089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tx1"/>
                </a:solidFill>
              </a:rPr>
              <a:t>RECIBIR FALLO</a:t>
            </a:r>
            <a:endParaRPr lang="es-CO" sz="1400" b="1" dirty="0">
              <a:solidFill>
                <a:schemeClr val="tx1"/>
              </a:solidFill>
            </a:endParaRPr>
          </a:p>
        </p:txBody>
      </p:sp>
      <p:cxnSp>
        <p:nvCxnSpPr>
          <p:cNvPr id="27" name="26 Conector recto"/>
          <p:cNvCxnSpPr>
            <a:endCxn id="20" idx="2"/>
          </p:cNvCxnSpPr>
          <p:nvPr/>
        </p:nvCxnSpPr>
        <p:spPr>
          <a:xfrm flipV="1">
            <a:off x="1115616" y="1412776"/>
            <a:ext cx="2211456" cy="144016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endCxn id="21" idx="2"/>
          </p:cNvCxnSpPr>
          <p:nvPr/>
        </p:nvCxnSpPr>
        <p:spPr>
          <a:xfrm flipV="1">
            <a:off x="1115616" y="2134107"/>
            <a:ext cx="2412268" cy="718829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endCxn id="22" idx="2"/>
          </p:cNvCxnSpPr>
          <p:nvPr/>
        </p:nvCxnSpPr>
        <p:spPr>
          <a:xfrm>
            <a:off x="1115616" y="2852936"/>
            <a:ext cx="2430270" cy="57606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>
            <a:endCxn id="23" idx="2"/>
          </p:cNvCxnSpPr>
          <p:nvPr/>
        </p:nvCxnSpPr>
        <p:spPr>
          <a:xfrm>
            <a:off x="1115616" y="2852936"/>
            <a:ext cx="2344097" cy="133214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043608" y="2852936"/>
            <a:ext cx="2527269" cy="1944216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1043608" y="2852936"/>
            <a:ext cx="2592288" cy="288032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20" idx="6"/>
          </p:cNvCxnSpPr>
          <p:nvPr/>
        </p:nvCxnSpPr>
        <p:spPr>
          <a:xfrm>
            <a:off x="5868143" y="1412776"/>
            <a:ext cx="1152129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>
            <a:stCxn id="21" idx="6"/>
            <a:endCxn id="17" idx="1"/>
          </p:cNvCxnSpPr>
          <p:nvPr/>
        </p:nvCxnSpPr>
        <p:spPr>
          <a:xfrm flipV="1">
            <a:off x="5580112" y="1700808"/>
            <a:ext cx="1440160" cy="43329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>
            <a:off x="5418094" y="4122373"/>
            <a:ext cx="1746194" cy="38674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5520781" y="4797152"/>
            <a:ext cx="1643507" cy="14401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>
            <a:stCxn id="25" idx="6"/>
            <a:endCxn id="18" idx="1"/>
          </p:cNvCxnSpPr>
          <p:nvPr/>
        </p:nvCxnSpPr>
        <p:spPr>
          <a:xfrm flipV="1">
            <a:off x="5457064" y="4941168"/>
            <a:ext cx="1707224" cy="75909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Elipse"/>
          <p:cNvSpPr/>
          <p:nvPr/>
        </p:nvSpPr>
        <p:spPr>
          <a:xfrm>
            <a:off x="3419872" y="2445940"/>
            <a:ext cx="2052228" cy="57856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1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Digitar</a:t>
            </a:r>
            <a:endParaRPr lang="es-CO" b="1" dirty="0">
              <a:solidFill>
                <a:schemeClr val="tx1"/>
              </a:solidFill>
            </a:endParaRPr>
          </a:p>
        </p:txBody>
      </p:sp>
      <p:cxnSp>
        <p:nvCxnSpPr>
          <p:cNvPr id="34" name="33 Conector recto"/>
          <p:cNvCxnSpPr>
            <a:endCxn id="32" idx="2"/>
          </p:cNvCxnSpPr>
          <p:nvPr/>
        </p:nvCxnSpPr>
        <p:spPr>
          <a:xfrm flipV="1">
            <a:off x="1115616" y="2735223"/>
            <a:ext cx="2304256" cy="11771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endCxn id="17" idx="1"/>
          </p:cNvCxnSpPr>
          <p:nvPr/>
        </p:nvCxnSpPr>
        <p:spPr>
          <a:xfrm flipV="1">
            <a:off x="5436096" y="1700808"/>
            <a:ext cx="1584176" cy="100811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Elipse"/>
          <p:cNvSpPr/>
          <p:nvPr/>
        </p:nvSpPr>
        <p:spPr>
          <a:xfrm>
            <a:off x="3563888" y="6126291"/>
            <a:ext cx="1886187" cy="327045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tx1"/>
                </a:solidFill>
              </a:rPr>
              <a:t>NOTIFICAR </a:t>
            </a:r>
            <a:r>
              <a:rPr lang="es-CO" sz="1400" b="1" dirty="0" smtClean="0">
                <a:solidFill>
                  <a:schemeClr val="tx1"/>
                </a:solidFill>
              </a:rPr>
              <a:t>FALLO</a:t>
            </a:r>
            <a:endParaRPr lang="es-CO" sz="1400" b="1" dirty="0">
              <a:solidFill>
                <a:schemeClr val="tx1"/>
              </a:solidFill>
            </a:endParaRPr>
          </a:p>
        </p:txBody>
      </p:sp>
      <p:cxnSp>
        <p:nvCxnSpPr>
          <p:cNvPr id="45" name="44 Conector recto"/>
          <p:cNvCxnSpPr>
            <a:endCxn id="17" idx="1"/>
          </p:cNvCxnSpPr>
          <p:nvPr/>
        </p:nvCxnSpPr>
        <p:spPr>
          <a:xfrm flipV="1">
            <a:off x="5508104" y="1700808"/>
            <a:ext cx="1512168" cy="457551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98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2926171" y="476672"/>
            <a:ext cx="288032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Recibir Documentación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732317" y="2274522"/>
            <a:ext cx="288032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Digitar Solicitud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Ordenar"/>
          <p:cNvSpPr/>
          <p:nvPr/>
        </p:nvSpPr>
        <p:spPr>
          <a:xfrm>
            <a:off x="4216152" y="1673813"/>
            <a:ext cx="288032" cy="432048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2" name="11 Conector recto de flecha"/>
          <p:cNvCxnSpPr>
            <a:stCxn id="31" idx="2"/>
            <a:endCxn id="4" idx="0"/>
          </p:cNvCxnSpPr>
          <p:nvPr/>
        </p:nvCxnSpPr>
        <p:spPr>
          <a:xfrm>
            <a:off x="4355976" y="1412776"/>
            <a:ext cx="4192" cy="261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3612638" y="1948652"/>
            <a:ext cx="603514" cy="317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4504184" y="1923993"/>
            <a:ext cx="414401" cy="307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 redondeado"/>
          <p:cNvSpPr/>
          <p:nvPr/>
        </p:nvSpPr>
        <p:spPr>
          <a:xfrm>
            <a:off x="4918585" y="2231402"/>
            <a:ext cx="288032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Documentación incompleta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20" name="19 Conector angular"/>
          <p:cNvCxnSpPr>
            <a:stCxn id="16" idx="3"/>
          </p:cNvCxnSpPr>
          <p:nvPr/>
        </p:nvCxnSpPr>
        <p:spPr>
          <a:xfrm flipH="1" flipV="1">
            <a:off x="6142721" y="1184649"/>
            <a:ext cx="1656184" cy="1226773"/>
          </a:xfrm>
          <a:prstGeom prst="bentConnector3">
            <a:avLst>
              <a:gd name="adj1" fmla="val -1380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/>
          <p:cNvSpPr/>
          <p:nvPr/>
        </p:nvSpPr>
        <p:spPr>
          <a:xfrm>
            <a:off x="755576" y="3023337"/>
            <a:ext cx="288032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Aceptar Solicitud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22" name="21 Conector recto de flecha"/>
          <p:cNvCxnSpPr/>
          <p:nvPr/>
        </p:nvCxnSpPr>
        <p:spPr>
          <a:xfrm flipH="1">
            <a:off x="2226363" y="2634562"/>
            <a:ext cx="1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Elipse"/>
          <p:cNvSpPr/>
          <p:nvPr/>
        </p:nvSpPr>
        <p:spPr>
          <a:xfrm>
            <a:off x="4067944" y="188640"/>
            <a:ext cx="436240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34" name="33 Conector recto de flecha"/>
          <p:cNvCxnSpPr/>
          <p:nvPr/>
        </p:nvCxnSpPr>
        <p:spPr>
          <a:xfrm>
            <a:off x="4291946" y="270266"/>
            <a:ext cx="0" cy="314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 redondeado"/>
          <p:cNvSpPr/>
          <p:nvPr/>
        </p:nvSpPr>
        <p:spPr>
          <a:xfrm>
            <a:off x="395536" y="4361321"/>
            <a:ext cx="1656184" cy="57984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Informar </a:t>
            </a:r>
            <a:r>
              <a:rPr lang="es-CO" dirty="0" err="1" smtClean="0">
                <a:solidFill>
                  <a:schemeClr val="tx1"/>
                </a:solidFill>
              </a:rPr>
              <a:t>Nro</a:t>
            </a: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Expediente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38" name="37 Conector recto de flecha"/>
          <p:cNvCxnSpPr/>
          <p:nvPr/>
        </p:nvCxnSpPr>
        <p:spPr>
          <a:xfrm flipH="1">
            <a:off x="2184443" y="3375619"/>
            <a:ext cx="1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107504" y="5267941"/>
            <a:ext cx="288032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Confirmar Abogado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1331639" y="4951798"/>
            <a:ext cx="1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Rectángulo redondeado"/>
          <p:cNvSpPr/>
          <p:nvPr/>
        </p:nvSpPr>
        <p:spPr>
          <a:xfrm>
            <a:off x="804053" y="5880009"/>
            <a:ext cx="288032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Asignar Abogado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43" name="42 Conector recto de flecha"/>
          <p:cNvCxnSpPr>
            <a:stCxn id="39" idx="2"/>
            <a:endCxn id="42" idx="0"/>
          </p:cNvCxnSpPr>
          <p:nvPr/>
        </p:nvCxnSpPr>
        <p:spPr>
          <a:xfrm>
            <a:off x="1547664" y="5627981"/>
            <a:ext cx="696549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 redondeado"/>
          <p:cNvSpPr/>
          <p:nvPr/>
        </p:nvSpPr>
        <p:spPr>
          <a:xfrm>
            <a:off x="5148064" y="4144966"/>
            <a:ext cx="252028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Notificación al Cliente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49" name="48 Conector angular"/>
          <p:cNvCxnSpPr>
            <a:stCxn id="45" idx="1"/>
          </p:cNvCxnSpPr>
          <p:nvPr/>
        </p:nvCxnSpPr>
        <p:spPr>
          <a:xfrm rot="10800000" flipV="1">
            <a:off x="3779912" y="4324986"/>
            <a:ext cx="1368152" cy="9618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Elipse"/>
          <p:cNvSpPr/>
          <p:nvPr/>
        </p:nvSpPr>
        <p:spPr>
          <a:xfrm>
            <a:off x="7144797" y="6117064"/>
            <a:ext cx="436240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1" name="60 CuadroTexto"/>
          <p:cNvSpPr txBox="1"/>
          <p:nvPr/>
        </p:nvSpPr>
        <p:spPr>
          <a:xfrm>
            <a:off x="7581037" y="6065961"/>
            <a:ext cx="1776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/>
              <a:t>Terminar </a:t>
            </a:r>
            <a:r>
              <a:rPr lang="es-CO" sz="1000" dirty="0" smtClean="0"/>
              <a:t>proceso</a:t>
            </a:r>
            <a:endParaRPr lang="es-CO" sz="1000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2915816" y="1052736"/>
            <a:ext cx="288032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Revisar Documentación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4283968" y="738318"/>
            <a:ext cx="0" cy="314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Ordenar"/>
          <p:cNvSpPr/>
          <p:nvPr/>
        </p:nvSpPr>
        <p:spPr>
          <a:xfrm>
            <a:off x="2051720" y="3717032"/>
            <a:ext cx="288032" cy="432048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1" name="40 Rectángulo redondeado"/>
          <p:cNvSpPr/>
          <p:nvPr/>
        </p:nvSpPr>
        <p:spPr>
          <a:xfrm>
            <a:off x="2339752" y="4356692"/>
            <a:ext cx="1656184" cy="57984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Devolución Documentos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44" name="43 Conector recto de flecha"/>
          <p:cNvCxnSpPr/>
          <p:nvPr/>
        </p:nvCxnSpPr>
        <p:spPr>
          <a:xfrm flipH="1">
            <a:off x="1460848" y="3967168"/>
            <a:ext cx="603514" cy="317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2339752" y="3933056"/>
            <a:ext cx="414401" cy="307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Rectángulo redondeado"/>
          <p:cNvSpPr/>
          <p:nvPr/>
        </p:nvSpPr>
        <p:spPr>
          <a:xfrm>
            <a:off x="4090493" y="5880107"/>
            <a:ext cx="2880320" cy="5637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Proceso </a:t>
            </a:r>
            <a:r>
              <a:rPr lang="es-CO" dirty="0" err="1" smtClean="0">
                <a:solidFill>
                  <a:schemeClr val="tx1"/>
                </a:solidFill>
              </a:rPr>
              <a:t>Juridico</a:t>
            </a:r>
            <a:r>
              <a:rPr lang="es-CO" dirty="0" smtClean="0">
                <a:solidFill>
                  <a:schemeClr val="tx1"/>
                </a:solidFill>
              </a:rPr>
              <a:t>,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 Retornar Fallo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48" name="47 Conector recto de flecha"/>
          <p:cNvCxnSpPr/>
          <p:nvPr/>
        </p:nvCxnSpPr>
        <p:spPr>
          <a:xfrm>
            <a:off x="3686973" y="6060029"/>
            <a:ext cx="452979" cy="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45" idx="2"/>
            <a:endCxn id="58" idx="0"/>
          </p:cNvCxnSpPr>
          <p:nvPr/>
        </p:nvCxnSpPr>
        <p:spPr>
          <a:xfrm>
            <a:off x="6408204" y="4505006"/>
            <a:ext cx="954713" cy="1612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47" idx="3"/>
            <a:endCxn id="58" idx="2"/>
          </p:cNvCxnSpPr>
          <p:nvPr/>
        </p:nvCxnSpPr>
        <p:spPr>
          <a:xfrm>
            <a:off x="6970813" y="6162007"/>
            <a:ext cx="173984" cy="27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43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56183" y="332656"/>
            <a:ext cx="6200193" cy="61206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" name="3 Conector recto"/>
          <p:cNvCxnSpPr/>
          <p:nvPr/>
        </p:nvCxnSpPr>
        <p:spPr>
          <a:xfrm>
            <a:off x="3700399" y="332656"/>
            <a:ext cx="0" cy="6120680"/>
          </a:xfrm>
          <a:prstGeom prst="line">
            <a:avLst/>
          </a:prstGeom>
          <a:ln w="15875" cmpd="sng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5788631" y="332656"/>
            <a:ext cx="0" cy="6120680"/>
          </a:xfrm>
          <a:prstGeom prst="line">
            <a:avLst/>
          </a:prstGeom>
          <a:ln w="15875" cmpd="sng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7948871" y="332656"/>
            <a:ext cx="0" cy="6120680"/>
          </a:xfrm>
          <a:prstGeom prst="line">
            <a:avLst/>
          </a:prstGeom>
          <a:ln w="15875" cmpd="sng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1756183" y="332656"/>
            <a:ext cx="1944216" cy="43204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Auxiliar</a:t>
            </a:r>
            <a:endParaRPr lang="es-CO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693095" y="332656"/>
            <a:ext cx="2095535" cy="43204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Cliente</a:t>
            </a:r>
            <a:endParaRPr lang="es-CO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796136" y="338741"/>
            <a:ext cx="2160240" cy="4259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Abogado</a:t>
            </a:r>
            <a:endParaRPr lang="es-CO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1940647" y="3068960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Digitar Documentación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2546175" y="794183"/>
            <a:ext cx="436240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5" name="24 Conector recto de flecha"/>
          <p:cNvCxnSpPr>
            <a:stCxn id="23" idx="4"/>
          </p:cNvCxnSpPr>
          <p:nvPr/>
        </p:nvCxnSpPr>
        <p:spPr>
          <a:xfrm>
            <a:off x="2764295" y="93819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Ordenar"/>
          <p:cNvSpPr/>
          <p:nvPr/>
        </p:nvSpPr>
        <p:spPr>
          <a:xfrm>
            <a:off x="2632888" y="2358498"/>
            <a:ext cx="288032" cy="350422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8" name="27 Conector recto de flecha"/>
          <p:cNvCxnSpPr/>
          <p:nvPr/>
        </p:nvCxnSpPr>
        <p:spPr>
          <a:xfrm flipH="1">
            <a:off x="2768739" y="2730777"/>
            <a:ext cx="8165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2920920" y="2555566"/>
            <a:ext cx="1427551" cy="657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Elipse"/>
          <p:cNvSpPr/>
          <p:nvPr/>
        </p:nvSpPr>
        <p:spPr>
          <a:xfrm>
            <a:off x="5712431" y="6240068"/>
            <a:ext cx="436240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7" name="66 Rectángulo"/>
          <p:cNvSpPr/>
          <p:nvPr/>
        </p:nvSpPr>
        <p:spPr>
          <a:xfrm>
            <a:off x="5562311" y="6024624"/>
            <a:ext cx="88517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800" dirty="0" smtClean="0"/>
              <a:t>Termina Proceso</a:t>
            </a:r>
            <a:endParaRPr lang="es-CO" sz="800" dirty="0"/>
          </a:p>
        </p:txBody>
      </p:sp>
      <p:sp>
        <p:nvSpPr>
          <p:cNvPr id="40" name="39 Rectángulo redondeado"/>
          <p:cNvSpPr/>
          <p:nvPr/>
        </p:nvSpPr>
        <p:spPr>
          <a:xfrm>
            <a:off x="1900199" y="1268760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Recibir Documentación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42" name="41 Conector recto de flecha"/>
          <p:cNvCxnSpPr/>
          <p:nvPr/>
        </p:nvCxnSpPr>
        <p:spPr>
          <a:xfrm>
            <a:off x="2764295" y="16288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 redondeado"/>
          <p:cNvSpPr/>
          <p:nvPr/>
        </p:nvSpPr>
        <p:spPr>
          <a:xfrm>
            <a:off x="1900199" y="1916832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Revisar Documentación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3988431" y="1268760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Entregar Documentación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5" name="4 Conector recto de flecha"/>
          <p:cNvCxnSpPr>
            <a:stCxn id="46" idx="1"/>
            <a:endCxn id="40" idx="3"/>
          </p:cNvCxnSpPr>
          <p:nvPr/>
        </p:nvCxnSpPr>
        <p:spPr>
          <a:xfrm flipH="1">
            <a:off x="3556383" y="144878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Rectángulo redondeado"/>
          <p:cNvSpPr/>
          <p:nvPr/>
        </p:nvSpPr>
        <p:spPr>
          <a:xfrm>
            <a:off x="3988431" y="3212976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Corregir Documentación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20" name="19 Conector recto de flecha"/>
          <p:cNvCxnSpPr>
            <a:stCxn id="47" idx="0"/>
            <a:endCxn id="46" idx="2"/>
          </p:cNvCxnSpPr>
          <p:nvPr/>
        </p:nvCxnSpPr>
        <p:spPr>
          <a:xfrm flipV="1">
            <a:off x="4816523" y="1628800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Rectángulo redondeado"/>
          <p:cNvSpPr/>
          <p:nvPr/>
        </p:nvSpPr>
        <p:spPr>
          <a:xfrm>
            <a:off x="1931263" y="3820104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Aceptar Solicitud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51" name="50 Conector recto de flecha"/>
          <p:cNvCxnSpPr/>
          <p:nvPr/>
        </p:nvCxnSpPr>
        <p:spPr>
          <a:xfrm flipH="1">
            <a:off x="2759355" y="3429000"/>
            <a:ext cx="8165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Ordenar"/>
          <p:cNvSpPr/>
          <p:nvPr/>
        </p:nvSpPr>
        <p:spPr>
          <a:xfrm>
            <a:off x="2620279" y="4248384"/>
            <a:ext cx="288032" cy="350422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3" name="52 Rectángulo redondeado"/>
          <p:cNvSpPr/>
          <p:nvPr/>
        </p:nvSpPr>
        <p:spPr>
          <a:xfrm>
            <a:off x="3988431" y="4293096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Notificación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3988431" y="4797152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Devolución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27" name="26 Conector recto de flecha"/>
          <p:cNvCxnSpPr>
            <a:stCxn id="53" idx="2"/>
            <a:endCxn id="55" idx="0"/>
          </p:cNvCxnSpPr>
          <p:nvPr/>
        </p:nvCxnSpPr>
        <p:spPr>
          <a:xfrm>
            <a:off x="4816523" y="4653136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52" idx="2"/>
            <a:endCxn id="53" idx="1"/>
          </p:cNvCxnSpPr>
          <p:nvPr/>
        </p:nvCxnSpPr>
        <p:spPr>
          <a:xfrm flipV="1">
            <a:off x="2764295" y="4473116"/>
            <a:ext cx="1224136" cy="125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Rectángulo redondeado"/>
          <p:cNvSpPr/>
          <p:nvPr/>
        </p:nvSpPr>
        <p:spPr>
          <a:xfrm>
            <a:off x="1900199" y="4941168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err="1" smtClean="0">
                <a:solidFill>
                  <a:schemeClr val="tx1"/>
                </a:solidFill>
              </a:rPr>
              <a:t>Nro</a:t>
            </a:r>
            <a:r>
              <a:rPr lang="es-CO" sz="1200" dirty="0" smtClean="0">
                <a:solidFill>
                  <a:schemeClr val="tx1"/>
                </a:solidFill>
              </a:rPr>
              <a:t> Expediente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36" name="35 Conector recto de flecha"/>
          <p:cNvCxnSpPr>
            <a:stCxn id="52" idx="2"/>
            <a:endCxn id="60" idx="0"/>
          </p:cNvCxnSpPr>
          <p:nvPr/>
        </p:nvCxnSpPr>
        <p:spPr>
          <a:xfrm flipH="1">
            <a:off x="2728291" y="4598806"/>
            <a:ext cx="36004" cy="342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 de flecha"/>
          <p:cNvCxnSpPr>
            <a:endCxn id="65" idx="0"/>
          </p:cNvCxnSpPr>
          <p:nvPr/>
        </p:nvCxnSpPr>
        <p:spPr>
          <a:xfrm>
            <a:off x="2764295" y="5157192"/>
            <a:ext cx="223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Rectángulo redondeado"/>
          <p:cNvSpPr/>
          <p:nvPr/>
        </p:nvSpPr>
        <p:spPr>
          <a:xfrm>
            <a:off x="1958559" y="5517232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Confirmar / Asignar Abogado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69" name="68 Rectángulo redondeado"/>
          <p:cNvSpPr/>
          <p:nvPr/>
        </p:nvSpPr>
        <p:spPr>
          <a:xfrm>
            <a:off x="6074567" y="4869160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Notificarse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71" name="70 Rectángulo redondeado"/>
          <p:cNvSpPr/>
          <p:nvPr/>
        </p:nvSpPr>
        <p:spPr>
          <a:xfrm>
            <a:off x="6076663" y="5301208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Proceso Jur</a:t>
            </a:r>
            <a:r>
              <a:rPr lang="es-CO" sz="1200" dirty="0">
                <a:solidFill>
                  <a:schemeClr val="tx1"/>
                </a:solidFill>
              </a:rPr>
              <a:t>í</a:t>
            </a:r>
            <a:r>
              <a:rPr lang="es-CO" sz="1200" dirty="0" smtClean="0">
                <a:solidFill>
                  <a:schemeClr val="tx1"/>
                </a:solidFill>
              </a:rPr>
              <a:t>dico, Fallo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38" name="37 Conector recto de flecha"/>
          <p:cNvCxnSpPr>
            <a:stCxn id="65" idx="3"/>
            <a:endCxn id="69" idx="1"/>
          </p:cNvCxnSpPr>
          <p:nvPr/>
        </p:nvCxnSpPr>
        <p:spPr>
          <a:xfrm flipV="1">
            <a:off x="3614743" y="5049180"/>
            <a:ext cx="245982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>
            <a:off x="6902659" y="5229200"/>
            <a:ext cx="209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Rectángulo redondeado"/>
          <p:cNvSpPr/>
          <p:nvPr/>
        </p:nvSpPr>
        <p:spPr>
          <a:xfrm>
            <a:off x="1972207" y="6021288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Recibir / Entregar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73" name="72 Rectángulo redondeado"/>
          <p:cNvSpPr/>
          <p:nvPr/>
        </p:nvSpPr>
        <p:spPr>
          <a:xfrm>
            <a:off x="3988431" y="6093296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Recibir Fallo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76" name="75 Conector recto de flecha"/>
          <p:cNvCxnSpPr>
            <a:stCxn id="72" idx="3"/>
            <a:endCxn id="73" idx="1"/>
          </p:cNvCxnSpPr>
          <p:nvPr/>
        </p:nvCxnSpPr>
        <p:spPr>
          <a:xfrm>
            <a:off x="3628391" y="6201308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Rectángulo redondeado"/>
          <p:cNvSpPr/>
          <p:nvPr/>
        </p:nvSpPr>
        <p:spPr>
          <a:xfrm>
            <a:off x="6084168" y="5733256"/>
            <a:ext cx="1656184" cy="360040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Entregar Fallo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80" name="79 Conector recto de flecha"/>
          <p:cNvCxnSpPr/>
          <p:nvPr/>
        </p:nvCxnSpPr>
        <p:spPr>
          <a:xfrm>
            <a:off x="6946168" y="5661248"/>
            <a:ext cx="209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 de flecha"/>
          <p:cNvCxnSpPr>
            <a:stCxn id="55" idx="2"/>
            <a:endCxn id="67" idx="2"/>
          </p:cNvCxnSpPr>
          <p:nvPr/>
        </p:nvCxnSpPr>
        <p:spPr>
          <a:xfrm>
            <a:off x="4816523" y="5157192"/>
            <a:ext cx="1188378" cy="108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 de flecha"/>
          <p:cNvCxnSpPr>
            <a:stCxn id="73" idx="3"/>
            <a:endCxn id="64" idx="1"/>
          </p:cNvCxnSpPr>
          <p:nvPr/>
        </p:nvCxnSpPr>
        <p:spPr>
          <a:xfrm flipV="1">
            <a:off x="5644615" y="6261159"/>
            <a:ext cx="131702" cy="12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 de flecha"/>
          <p:cNvCxnSpPr>
            <a:stCxn id="79" idx="1"/>
          </p:cNvCxnSpPr>
          <p:nvPr/>
        </p:nvCxnSpPr>
        <p:spPr>
          <a:xfrm flipH="1">
            <a:off x="3628391" y="5913276"/>
            <a:ext cx="2455777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66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84</Words>
  <Application>Microsoft Office PowerPoint</Application>
  <PresentationFormat>Presentación en pantalla (4:3)</PresentationFormat>
  <Paragraphs>44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 Soto Lopez</dc:creator>
  <cp:lastModifiedBy>602-20</cp:lastModifiedBy>
  <cp:revision>12</cp:revision>
  <dcterms:created xsi:type="dcterms:W3CDTF">2013-05-30T03:12:11Z</dcterms:created>
  <dcterms:modified xsi:type="dcterms:W3CDTF">2013-05-31T01:50:52Z</dcterms:modified>
</cp:coreProperties>
</file>